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097280"/>
            <a:ext cx="5029200" cy="5029200"/>
          </a:xfrm>
          <a:prstGeom prst="ellipse">
            <a:avLst/>
          </a:prstGeom>
          <a:solidFill>
            <a:srgbClr val="4F46E5">
              <a:alpha val="25000"/>
            </a:srgbClr>
          </a:solidFill>
          <a:ln w="12700">
            <a:solidFill>
              <a:srgbClr val="4F46E5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7C3AED">
              <a:alpha val="20000"/>
            </a:srgbClr>
          </a:solidFill>
          <a:ln w="12700">
            <a:solidFill>
              <a:srgbClr val="7C3AED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28016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Tickets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205740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de l'Acheteur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26517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Achetez votre acces WiFi en 3 etapes simples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681728"/>
            <a:ext cx="9144000" cy="45720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Propulse par BAI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acheter un ticket WiFi 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41148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38912" y="1399032"/>
            <a:ext cx="502920" cy="5029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8912" y="1389888"/>
            <a:ext cx="50292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139903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Scannez ou cliquez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38912" y="182880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Scannez le QR code du point WiFi ou cliquez sur le bouton "Acheter en ligne" sur la page de connexion.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34440"/>
            <a:ext cx="41148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73752" y="1399032"/>
            <a:ext cx="502920" cy="50292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73752" y="1389888"/>
            <a:ext cx="50292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486400" y="139903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Choisissez une offre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73752" y="182880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Selectionnez la duree qui vous convient : 1h, 1 jour, 1 semaine ou 1 mois selon vos besoins.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926080"/>
            <a:ext cx="41148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38912" y="3090672"/>
            <a:ext cx="502920" cy="50292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081528"/>
            <a:ext cx="50292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51560" y="309067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Payez via Mobile Money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38912" y="352044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Entrez votre numero FLOOZ (Moov) ou TMONEY (Togocom) et confirmez le paiement.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926080"/>
            <a:ext cx="4114800" cy="15087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73752" y="3090672"/>
            <a:ext cx="502920" cy="50292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73752" y="3081528"/>
            <a:ext cx="50292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86400" y="309067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Connectez-vous !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73752" y="352044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code WiFi s'affiche immediatement. Entrez-le sur le portail et profitez d'Internet !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 de paiement acceptes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914400" y="1188720"/>
            <a:ext cx="3566160" cy="3474720"/>
          </a:xfrm>
          <a:prstGeom prst="rect">
            <a:avLst/>
          </a:prstGeom>
          <a:solidFill>
            <a:srgbClr val="EFF6FF"/>
          </a:solidFill>
          <a:ln w="1905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40280" y="1417320"/>
            <a:ext cx="914400" cy="914400"/>
          </a:xfrm>
          <a:prstGeom prst="ellipse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40280" y="1417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24688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FLOOZ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28803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Moov Money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324612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Entrez votre numero Moov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Confirmez le paiement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Rapide et securise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120640" y="1188720"/>
            <a:ext cx="3566160" cy="3474720"/>
          </a:xfrm>
          <a:prstGeom prst="rect">
            <a:avLst/>
          </a:prstGeom>
          <a:solidFill>
            <a:srgbClr val="FFF7ED"/>
          </a:solidFill>
          <a:ln w="19050">
            <a:solidFill>
              <a:srgbClr val="EA580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1417320"/>
            <a:ext cx="914400" cy="914400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46520" y="1417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120640" y="246888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TMONEY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120640" y="28803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Togocom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349240" y="3246120"/>
            <a:ext cx="31089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Entrez votre numero Togocom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Confirmez le paiement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Disponible 24h/7j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14400" y="47091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Paiement confirme = ticket WiFi recu immediatement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ticket WiFi arrive immediatement !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38404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43000"/>
            <a:ext cx="3840480" cy="10058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Paiement confirme !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276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identifiants WiFi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" y="2286000"/>
            <a:ext cx="3474720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3317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Login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77240" y="25420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john1234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640080" y="3429000"/>
            <a:ext cx="3474720" cy="1005840"/>
          </a:xfrm>
          <a:prstGeom prst="rect">
            <a:avLst/>
          </a:prstGeom>
          <a:solidFill>
            <a:srgbClr val="F8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4747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 de passe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77240" y="3685032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pass9876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40080" y="4526280"/>
            <a:ext cx="3474720" cy="16459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5720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Appuyez pour copier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663440" y="123444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63440" y="1234440"/>
            <a:ext cx="54864" cy="105156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34416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clic pour se connecter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00600" y="169164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Bouton direct vers le portail WiFi avec vos identifiants pre-remplis.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63440" y="242316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63440" y="2423160"/>
            <a:ext cx="54864" cy="105156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253288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 en un tap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00600" y="288036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Appuyez sur le login ou le mot de passe pour le copier dans le presse-papier.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3611880"/>
            <a:ext cx="411480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63440" y="3611880"/>
            <a:ext cx="54864" cy="105156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3721608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 automatique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40690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 connexion, vous etes redirige vers le site du vendeur.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731520"/>
            <a:ext cx="4572000" cy="4572000"/>
          </a:xfrm>
          <a:prstGeom prst="ellipse">
            <a:avLst/>
          </a:prstGeom>
          <a:solidFill>
            <a:srgbClr val="4F46E5">
              <a:alpha val="20000"/>
            </a:srgbClr>
          </a:solidFill>
          <a:ln w="12700">
            <a:solidFill>
              <a:srgbClr val="4F46E5">
                <a:alpha val="2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97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accessible a tous,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partout et instantanement.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640080" y="2743200"/>
            <a:ext cx="2468880" cy="1371600"/>
          </a:xfrm>
          <a:prstGeom prst="rect">
            <a:avLst/>
          </a:prstGeom>
          <a:solidFill>
            <a:srgbClr val="4F46E5">
              <a:alpha val="25000"/>
            </a:srgbClr>
          </a:solidFill>
          <a:ln w="6350">
            <a:solidFill>
              <a:srgbClr val="6366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83464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30s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40080" y="34747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Temps de paiement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2743200"/>
            <a:ext cx="2468880" cy="1371600"/>
          </a:xfrm>
          <a:prstGeom prst="rect">
            <a:avLst/>
          </a:prstGeom>
          <a:solidFill>
            <a:srgbClr val="4F46E5">
              <a:alpha val="25000"/>
            </a:srgbClr>
          </a:solidFill>
          <a:ln w="6350">
            <a:solidFill>
              <a:srgbClr val="6366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283464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383280" y="34747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Reseaux acceptes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26480" y="2743200"/>
            <a:ext cx="2468880" cy="1371600"/>
          </a:xfrm>
          <a:prstGeom prst="rect">
            <a:avLst/>
          </a:prstGeom>
          <a:solidFill>
            <a:srgbClr val="4F46E5">
              <a:alpha val="25000"/>
            </a:srgbClr>
          </a:solidFill>
          <a:ln w="6350">
            <a:solidFill>
              <a:srgbClr val="6366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26480" y="283464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24/7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6126480" y="347472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Disponibilite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4617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osheetickets.ct.ws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 Tickets - Guide Acheteur</dc:title>
  <dc:subject>PptxGenJS Presentation</dc:subject>
  <dc:creator>PptxGenJS</dc:creator>
  <cp:lastModifiedBy>PptxGenJS</cp:lastModifiedBy>
  <cp:revision>1</cp:revision>
  <dcterms:created xsi:type="dcterms:W3CDTF">2026-04-27T00:59:28Z</dcterms:created>
  <dcterms:modified xsi:type="dcterms:W3CDTF">2026-04-27T00:59:28Z</dcterms:modified>
</cp:coreProperties>
</file>