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4572000" cy="4572000"/>
          </a:xfrm>
          <a:prstGeom prst="ellipse">
            <a:avLst/>
          </a:prstGeom>
          <a:solidFill>
            <a:srgbClr val="0D9488">
              <a:alpha val="22000"/>
            </a:srgbClr>
          </a:solidFill>
          <a:ln w="12700">
            <a:solidFill>
              <a:srgbClr val="0D9488">
                <a:alpha val="22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828800" y="3474720"/>
            <a:ext cx="4572000" cy="4572000"/>
          </a:xfrm>
          <a:prstGeom prst="ellipse">
            <a:avLst/>
          </a:prstGeom>
          <a:solidFill>
            <a:srgbClr val="0F766E">
              <a:alpha val="15000"/>
            </a:srgbClr>
          </a:solidFill>
          <a:ln w="12700">
            <a:solidFill>
              <a:srgbClr val="0F766E">
                <a:alpha val="15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18872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WiFi Tickets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640080" y="1965960"/>
            <a:ext cx="7772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 du Vendeur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260604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Vendez du WiFi, encaissez sur votre mobile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0" y="4681728"/>
            <a:ext cx="9144000" cy="4572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4709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Propulse par BAI  |  osheetickets.ct.ws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Pourquoi vendre du WiFi avec nous 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234440"/>
            <a:ext cx="4114800" cy="15544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11480" y="1463040"/>
            <a:ext cx="731520" cy="7315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146304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96%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280160" y="1435608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96% des revenus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11480" y="1965960"/>
            <a:ext cx="3840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Nous ne prelevons que 4% de commission sur les retraits. Vous gardez l'essentiel.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09160" y="1234440"/>
            <a:ext cx="4114800" cy="15544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46320" y="1463040"/>
            <a:ext cx="731520" cy="73152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46304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24h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715000" y="1435608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Retrait sous 24-72h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46320" y="1965960"/>
            <a:ext cx="3840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Demandez votre retrait depuis le dashboard et recevez votre argent sur FLOOZ ou TMONEY.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2971800"/>
            <a:ext cx="4114800" cy="15544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11480" y="3200400"/>
            <a:ext cx="731520" cy="7315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11480" y="32004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∞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280160" y="3172968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Offres illimitees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11480" y="3703320"/>
            <a:ext cx="3840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Creez autant d'offres que vous voulez : 1h, 1 jour, 1 semaine, 1 mois... a vos prix.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09160" y="2971800"/>
            <a:ext cx="4114800" cy="15544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846320" y="3200400"/>
            <a:ext cx="7315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32004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0€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715000" y="3172968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Gratuit pour demarrer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846320" y="3703320"/>
            <a:ext cx="3840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 frais d'inscription. Creez votre compte, configurez vos offres et commencez a vendre.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Demarrez en 4 etapes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143000"/>
            <a:ext cx="841248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1298448"/>
            <a:ext cx="502920" cy="50292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9844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143000" y="12344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Inscription &amp; KYC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143000" y="1572768"/>
            <a:ext cx="7406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Creez votre compte sur osheetickets.ct.ws et validez votre identite (KYC) pour activer les retraits.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2103120"/>
            <a:ext cx="841248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02920" y="2258568"/>
            <a:ext cx="502920" cy="502920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225856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143000" y="21945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Creer vos offres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143000" y="2532888"/>
            <a:ext cx="7406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Definissez vos offres WiFi avec leur nom, prix et duree d'acces. Exemple : Ticket 1h = 100 FCFA.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65760" y="3063240"/>
            <a:ext cx="841248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02920" y="3218688"/>
            <a:ext cx="502920" cy="502920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" y="321868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143000" y="315468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Importer les tickets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143000" y="3493008"/>
            <a:ext cx="7406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Exportez vos tickets depuis MikroTik en CSV et importez-les dans l'onglet Tickets du dashboard.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65760" y="4023360"/>
            <a:ext cx="841248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02920" y="4178808"/>
            <a:ext cx="502920" cy="502920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417880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143000" y="411480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Integrer la boutique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143000" y="4453128"/>
            <a:ext cx="7406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Utilisez l'outil MikroTik pour ajouter le bouton 'Acheter' sur votre portail de connexion WiFi.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Votre dashboard en un coup d'oeil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28600" y="1097280"/>
            <a:ext cx="1554480" cy="3840480"/>
          </a:xfrm>
          <a:prstGeom prst="rect">
            <a:avLst/>
          </a:prstGeom>
          <a:solidFill>
            <a:srgbClr val="0D9488">
              <a:alpha val="10000"/>
            </a:srgbClr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28600" y="1097280"/>
            <a:ext cx="1554480" cy="4572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28600" y="1115568"/>
            <a:ext cx="15544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Dashboard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01752" y="1691640"/>
            <a:ext cx="1417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Ventes par periode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01752" y="2194560"/>
            <a:ext cx="1417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Solde FLOOZ &amp; TMONEY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01752" y="2697480"/>
            <a:ext cx="1417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Graphique 7 jours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965960" y="1097280"/>
            <a:ext cx="1554480" cy="3840480"/>
          </a:xfrm>
          <a:prstGeom prst="rect">
            <a:avLst/>
          </a:prstGeom>
          <a:solidFill>
            <a:srgbClr val="7C3AED">
              <a:alpha val="10000"/>
            </a:srgbClr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965960" y="1097280"/>
            <a:ext cx="1554480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965960" y="1115568"/>
            <a:ext cx="15544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Offres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039112" y="1691640"/>
            <a:ext cx="1417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Creer / modifier vos offres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039112" y="2194560"/>
            <a:ext cx="1417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Fixer les prix et durees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2039112" y="2697480"/>
            <a:ext cx="1417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Activer ou desactiver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703320" y="1097280"/>
            <a:ext cx="1554480" cy="3840480"/>
          </a:xfrm>
          <a:prstGeom prst="rect">
            <a:avLst/>
          </a:prstGeom>
          <a:solidFill>
            <a:srgbClr val="D97706">
              <a:alpha val="10000"/>
            </a:srgbClr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703320" y="1097280"/>
            <a:ext cx="1554480" cy="45720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703320" y="1115568"/>
            <a:ext cx="15544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Tickets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776472" y="1691640"/>
            <a:ext cx="1417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Importer CSV MikroTik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776472" y="2194560"/>
            <a:ext cx="1417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Suivre le stock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3776472" y="2697480"/>
            <a:ext cx="1417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Historique des ventes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440680" y="1097280"/>
            <a:ext cx="1554480" cy="3840480"/>
          </a:xfrm>
          <a:prstGeom prst="rect">
            <a:avLst/>
          </a:prstGeom>
          <a:solidFill>
            <a:srgbClr val="0284C7">
              <a:alpha val="10000"/>
            </a:srgbClr>
          </a:solidFill>
          <a:ln w="12700">
            <a:solidFill>
              <a:srgbClr val="0284C7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440680" y="1097280"/>
            <a:ext cx="1554480" cy="457200"/>
          </a:xfrm>
          <a:prstGeom prst="rect">
            <a:avLst/>
          </a:prstGeom>
          <a:solidFill>
            <a:srgbClr val="0284C7"/>
          </a:solidFill>
          <a:ln w="12700">
            <a:solidFill>
              <a:srgbClr val="0284C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40680" y="1115568"/>
            <a:ext cx="15544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Transactions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513832" y="1691640"/>
            <a:ext cx="1417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Historique complet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513832" y="2194560"/>
            <a:ext cx="1417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Filtrer par periode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513832" y="2697480"/>
            <a:ext cx="1417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 de la periode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7178040" y="1097280"/>
            <a:ext cx="1554480" cy="3840480"/>
          </a:xfrm>
          <a:prstGeom prst="rect">
            <a:avLst/>
          </a:prstGeom>
          <a:solidFill>
            <a:srgbClr val="16A34A">
              <a:alpha val="10000"/>
            </a:srgbClr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178040" y="1097280"/>
            <a:ext cx="1554480" cy="45720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178040" y="1115568"/>
            <a:ext cx="15544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Retraits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7251192" y="1691640"/>
            <a:ext cx="1417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Solde FLOOZ / TMONEY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7251192" y="2194560"/>
            <a:ext cx="1417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Demander un retrait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7251192" y="2697480"/>
            <a:ext cx="1417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Historique des retraits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Comment retirer vos revenus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143000"/>
            <a:ext cx="8229600" cy="1005840"/>
          </a:xfrm>
          <a:prstGeom prst="rect">
            <a:avLst/>
          </a:prstGeom>
          <a:solidFill>
            <a:srgbClr val="F0FDF4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234440"/>
            <a:ext cx="8046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 du retrait : NET = BRUT x 0.96  |  Commission = 4% du BRUT  |  Minimum : 960 F net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2331720"/>
            <a:ext cx="1920240" cy="1188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2395728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Vous demandez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2743200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5 000 F net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2514600" y="2331720"/>
            <a:ext cx="1920240" cy="1188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514600" y="2395728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Brut preleve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2514600" y="2743200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5 208 F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4572000" y="2331720"/>
            <a:ext cx="1920240" cy="1188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0" y="2395728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Commission (4%)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572000" y="2743200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208 F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6629400" y="2331720"/>
            <a:ext cx="1920240" cy="1188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629400" y="2395728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Vous recevez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629400" y="2743200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5 000 F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57200" y="36576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Conditions requises :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02920" y="4069080"/>
            <a:ext cx="164592" cy="164592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77240" y="4041648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KYC valide (piece d'identite verifiee)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02920" y="4325112"/>
            <a:ext cx="164592" cy="164592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77240" y="429768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Numero FLOOZ et/ou TMONEY enregistre dans le profil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02920" y="4581144"/>
            <a:ext cx="164592" cy="164592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77240" y="4553712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Solde minimum 960 F net disponible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02920" y="4837176"/>
            <a:ext cx="164592" cy="164592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77240" y="480974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Traitement manuel sous 24 a 72 heures ouvrables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B3240"/>
          </a:solidFill>
          <a:ln w="12700">
            <a:solidFill>
              <a:srgbClr val="2B3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 MikroTik en 3 clics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143000"/>
            <a:ext cx="3474720" cy="3749040"/>
          </a:xfrm>
          <a:prstGeom prst="rect">
            <a:avLst/>
          </a:prstGeom>
          <a:solidFill>
            <a:srgbClr val="2B3240"/>
          </a:solidFill>
          <a:ln w="12700">
            <a:solidFill>
              <a:srgbClr val="3A4256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371600"/>
            <a:ext cx="3108960" cy="457200"/>
          </a:xfrm>
          <a:prstGeom prst="rect">
            <a:avLst/>
          </a:prstGeom>
          <a:solidFill>
            <a:srgbClr val="3A4256"/>
          </a:solidFill>
          <a:ln w="12700">
            <a:solidFill>
              <a:srgbClr val="3A425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WIFI CHEZ TASSI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548640" y="1993392"/>
            <a:ext cx="3108960" cy="320040"/>
          </a:xfrm>
          <a:prstGeom prst="rect">
            <a:avLst/>
          </a:prstGeom>
          <a:solidFill>
            <a:srgbClr val="374151"/>
          </a:solidFill>
          <a:ln w="12700">
            <a:solidFill>
              <a:srgbClr val="4B556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2029968"/>
            <a:ext cx="301752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Username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48640" y="2395728"/>
            <a:ext cx="3108960" cy="320040"/>
          </a:xfrm>
          <a:prstGeom prst="rect">
            <a:avLst/>
          </a:prstGeom>
          <a:solidFill>
            <a:srgbClr val="374151"/>
          </a:solidFill>
          <a:ln w="12700">
            <a:solidFill>
              <a:srgbClr val="4B556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" y="2432304"/>
            <a:ext cx="301752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Password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48640" y="2816352"/>
            <a:ext cx="3108960" cy="365760"/>
          </a:xfrm>
          <a:prstGeom prst="rect">
            <a:avLst/>
          </a:prstGeom>
          <a:solidFill>
            <a:srgbClr val="5682FF"/>
          </a:solidFill>
          <a:ln w="12700">
            <a:solidFill>
              <a:srgbClr val="5682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2834640"/>
            <a:ext cx="31089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48640" y="3310128"/>
            <a:ext cx="3108960" cy="41148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333756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ACHETER UN TICKET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48640" y="4663440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Powered by BAI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297680" y="1234440"/>
            <a:ext cx="4572000" cy="10515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434840" y="1490472"/>
            <a:ext cx="502920" cy="50292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434840" y="149047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074920" y="139903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Telechargez login.html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074920" y="173736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Recuperez votre fichier depuis MikroTik : Files &gt; Hotspot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297680" y="2423160"/>
            <a:ext cx="4572000" cy="10515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434840" y="2679192"/>
            <a:ext cx="502920" cy="502920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434840" y="267919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074920" y="258775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Uploadez sur osheetickets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074920" y="292608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Glissez le fichier dans l'outil MikroTik de votre dashboard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297680" y="3611880"/>
            <a:ext cx="4572000" cy="10515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434840" y="3867912"/>
            <a:ext cx="502920" cy="502920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434840" y="386791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074920" y="377647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Retelecharger &amp; remplacer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5074920" y="411480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bouton est ajoute. Remettez le fichier sur votre MikroTik.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914400"/>
            <a:ext cx="5029200" cy="5029200"/>
          </a:xfrm>
          <a:prstGeom prst="ellipse">
            <a:avLst/>
          </a:prstGeom>
          <a:solidFill>
            <a:srgbClr val="0D9488">
              <a:alpha val="18000"/>
            </a:srgbClr>
          </a:solidFill>
          <a:ln w="12700">
            <a:solidFill>
              <a:srgbClr val="0D9488">
                <a:alpha val="18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914400"/>
            <a:ext cx="7772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Rejoignez nos vendeurs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27632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 monetisez votre connexion WiFi des aujourd'hui.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2606040"/>
            <a:ext cx="2560320" cy="1371600"/>
          </a:xfrm>
          <a:prstGeom prst="rect">
            <a:avLst/>
          </a:prstGeom>
          <a:solidFill>
            <a:srgbClr val="0D9488">
              <a:alpha val="18000"/>
            </a:srgbClr>
          </a:solidFill>
          <a:ln w="6350">
            <a:solidFill>
              <a:srgbClr val="2DD4B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269748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96%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40080" y="333756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 vendeur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474720" y="2606040"/>
            <a:ext cx="2560320" cy="1371600"/>
          </a:xfrm>
          <a:prstGeom prst="rect">
            <a:avLst/>
          </a:prstGeom>
          <a:solidFill>
            <a:srgbClr val="0D9488">
              <a:alpha val="18000"/>
            </a:srgbClr>
          </a:solidFill>
          <a:ln w="6350">
            <a:solidFill>
              <a:srgbClr val="2DD4B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74720" y="269748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4%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3474720" y="333756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Commission seulement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309360" y="2606040"/>
            <a:ext cx="2560320" cy="1371600"/>
          </a:xfrm>
          <a:prstGeom prst="rect">
            <a:avLst/>
          </a:prstGeom>
          <a:solidFill>
            <a:srgbClr val="0D9488">
              <a:alpha val="18000"/>
            </a:srgbClr>
          </a:solidFill>
          <a:ln w="6350">
            <a:solidFill>
              <a:srgbClr val="2DD4B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309360" y="269748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FCFA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6309360" y="333756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demarrer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40080" y="4160520"/>
            <a:ext cx="3200400" cy="5029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4178808"/>
            <a:ext cx="3200400" cy="4663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Creer mon compte gratuit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114800" y="4251960"/>
            <a:ext cx="4754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contact@baitg.online  |  osheetickets.ct.ws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WiFi Tickets - Guide Vendeur</dc:title>
  <dc:subject>PptxGenJS Presentation</dc:subject>
  <dc:creator>PptxGenJS</dc:creator>
  <cp:lastModifiedBy>PptxGenJS</cp:lastModifiedBy>
  <cp:revision>1</cp:revision>
  <dcterms:created xsi:type="dcterms:W3CDTF">2026-04-27T00:59:29Z</dcterms:created>
  <dcterms:modified xsi:type="dcterms:W3CDTF">2026-04-27T00:59:29Z</dcterms:modified>
</cp:coreProperties>
</file>